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70" r:id="rId11"/>
    <p:sldId id="261" r:id="rId12"/>
    <p:sldId id="262" r:id="rId13"/>
    <p:sldId id="271" r:id="rId14"/>
    <p:sldId id="267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20880" cy="58326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200" dirty="0" smtClean="0"/>
              <a:t>Муниципальное бюджетное дошкольное образовательное учреждение </a:t>
            </a:r>
            <a:br>
              <a:rPr lang="ru-RU" sz="1200" dirty="0" smtClean="0"/>
            </a:br>
            <a:r>
              <a:rPr lang="ru-RU" sz="1200" dirty="0" smtClean="0"/>
              <a:t>«Детский сад № 282»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Комплексная безопасность в детском саду</a:t>
            </a:r>
            <a:br>
              <a:rPr lang="ru-RU" dirty="0" smtClean="0"/>
            </a:br>
            <a:r>
              <a:rPr lang="ru-RU" dirty="0" smtClean="0"/>
              <a:t> № 282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Подготовил: </a:t>
            </a:r>
            <a:br>
              <a:rPr lang="ru-RU" sz="1600" dirty="0" smtClean="0"/>
            </a:br>
            <a:r>
              <a:rPr lang="ru-RU" sz="1600" dirty="0" smtClean="0"/>
              <a:t>заведующий МБДОУ № 282 </a:t>
            </a:r>
            <a:br>
              <a:rPr lang="ru-RU" sz="1600" dirty="0" smtClean="0"/>
            </a:br>
            <a:r>
              <a:rPr lang="ru-RU" sz="1600" dirty="0" smtClean="0"/>
              <a:t>Санникова Ирина Васильевна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413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325" y="565150"/>
            <a:ext cx="648335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27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088575" cy="1143000"/>
          </a:xfrm>
        </p:spPr>
        <p:txBody>
          <a:bodyPr/>
          <a:lstStyle/>
          <a:p>
            <a:pPr algn="l"/>
            <a:r>
              <a:rPr lang="ru-RU" dirty="0" smtClean="0"/>
              <a:t>Антитеррористическая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920880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Режим пребывания в здании</a:t>
            </a:r>
          </a:p>
          <a:p>
            <a:r>
              <a:rPr lang="ru-RU" dirty="0" smtClean="0"/>
              <a:t>Охрана – вахтеры и сторожа</a:t>
            </a:r>
          </a:p>
          <a:p>
            <a:r>
              <a:rPr lang="ru-RU" dirty="0" smtClean="0"/>
              <a:t>Вход – на чипах</a:t>
            </a:r>
          </a:p>
          <a:p>
            <a:r>
              <a:rPr lang="ru-RU" dirty="0" smtClean="0"/>
              <a:t>Ворота – на чипах, въезд – ограничен</a:t>
            </a:r>
          </a:p>
          <a:p>
            <a:r>
              <a:rPr lang="ru-RU" dirty="0" smtClean="0"/>
              <a:t>Домофон</a:t>
            </a:r>
          </a:p>
          <a:p>
            <a:r>
              <a:rPr lang="ru-RU" dirty="0" smtClean="0"/>
              <a:t>Кнопка экстренного реагирования</a:t>
            </a:r>
          </a:p>
          <a:p>
            <a:r>
              <a:rPr lang="ru-RU" dirty="0" smtClean="0"/>
              <a:t>Инструктажи сотрудников</a:t>
            </a:r>
          </a:p>
          <a:p>
            <a:r>
              <a:rPr lang="ru-RU" dirty="0" smtClean="0"/>
              <a:t>Договор об эвакуации в 2 учреждения</a:t>
            </a:r>
          </a:p>
          <a:p>
            <a:r>
              <a:rPr lang="ru-RU" dirty="0" smtClean="0"/>
              <a:t>Забрать детей – забота родителей</a:t>
            </a:r>
          </a:p>
          <a:p>
            <a:r>
              <a:rPr lang="ru-RU" dirty="0" smtClean="0"/>
              <a:t>Инструктажи по ЧС</a:t>
            </a:r>
          </a:p>
          <a:p>
            <a:r>
              <a:rPr lang="ru-RU" dirty="0" smtClean="0"/>
              <a:t>Эвакуации по ЧС (для адекватного реагирования)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87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143000"/>
          </a:xfrm>
        </p:spPr>
        <p:txBody>
          <a:bodyPr/>
          <a:lstStyle/>
          <a:p>
            <a:pPr algn="l"/>
            <a:r>
              <a:rPr lang="ru-RU" dirty="0" smtClean="0"/>
              <a:t>Санитарная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96752"/>
            <a:ext cx="7560840" cy="5040560"/>
          </a:xfrm>
        </p:spPr>
        <p:txBody>
          <a:bodyPr/>
          <a:lstStyle/>
          <a:p>
            <a:r>
              <a:rPr lang="ru-RU" dirty="0" smtClean="0"/>
              <a:t>Медосмотр сотрудников ежегодный</a:t>
            </a:r>
          </a:p>
          <a:p>
            <a:r>
              <a:rPr lang="ru-RU" dirty="0" smtClean="0"/>
              <a:t>Отстранение от работы больных сотрудников и детей</a:t>
            </a:r>
          </a:p>
          <a:p>
            <a:r>
              <a:rPr lang="ru-RU" dirty="0" smtClean="0"/>
              <a:t>Санитарный режим в детском саду (уборка 2-3 раза в день, дезинфекция санузла, проветривание, </a:t>
            </a:r>
            <a:r>
              <a:rPr lang="ru-RU" dirty="0" err="1" smtClean="0"/>
              <a:t>кварцевание</a:t>
            </a:r>
            <a:r>
              <a:rPr lang="ru-RU" dirty="0" smtClean="0"/>
              <a:t>, смена белья, проверки санитарного состояния и пр.)</a:t>
            </a:r>
          </a:p>
          <a:p>
            <a:r>
              <a:rPr lang="ru-RU" dirty="0" smtClean="0"/>
              <a:t>Современные </a:t>
            </a:r>
            <a:r>
              <a:rPr lang="ru-RU" dirty="0" err="1" smtClean="0"/>
              <a:t>дезсредства</a:t>
            </a:r>
            <a:endParaRPr lang="ru-RU" dirty="0" smtClean="0"/>
          </a:p>
          <a:p>
            <a:r>
              <a:rPr lang="ru-RU" dirty="0" smtClean="0"/>
              <a:t>Наличие врача и постоянной медсестры</a:t>
            </a:r>
          </a:p>
          <a:p>
            <a:r>
              <a:rPr lang="ru-RU" dirty="0" smtClean="0"/>
              <a:t>Прививки в детском саду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6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421833" cy="295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18813"/>
            <a:ext cx="4149080" cy="316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013454" cy="267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78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88832" cy="1143000"/>
          </a:xfrm>
        </p:spPr>
        <p:txBody>
          <a:bodyPr/>
          <a:lstStyle/>
          <a:p>
            <a:pPr algn="l"/>
            <a:r>
              <a:rPr lang="ru-RU" dirty="0" smtClean="0"/>
              <a:t>Организация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7920880" cy="468052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Бракеражная</a:t>
            </a:r>
            <a:r>
              <a:rPr lang="ru-RU" dirty="0" smtClean="0"/>
              <a:t> комиссия</a:t>
            </a:r>
          </a:p>
          <a:p>
            <a:r>
              <a:rPr lang="ru-RU" dirty="0" smtClean="0"/>
              <a:t>Пробы двухсуточные</a:t>
            </a:r>
          </a:p>
          <a:p>
            <a:r>
              <a:rPr lang="ru-RU" dirty="0" smtClean="0"/>
              <a:t>Наличие утвержденного 20-и дневного меню</a:t>
            </a:r>
          </a:p>
          <a:p>
            <a:r>
              <a:rPr lang="ru-RU" dirty="0" smtClean="0"/>
              <a:t>Графики выдачи с весом продуктов</a:t>
            </a:r>
          </a:p>
          <a:p>
            <a:r>
              <a:rPr lang="ru-RU" dirty="0" smtClean="0"/>
              <a:t>Поставки продуктов по контрактам</a:t>
            </a:r>
          </a:p>
          <a:p>
            <a:r>
              <a:rPr lang="ru-RU" dirty="0" smtClean="0"/>
              <a:t>Качественные продукты, претензий и возвратов нет</a:t>
            </a:r>
          </a:p>
          <a:p>
            <a:r>
              <a:rPr lang="ru-RU" dirty="0" smtClean="0"/>
              <a:t>С-витаминизация</a:t>
            </a:r>
          </a:p>
          <a:p>
            <a:r>
              <a:rPr lang="ru-RU" dirty="0" smtClean="0"/>
              <a:t>Укомплектованность кадрами</a:t>
            </a:r>
          </a:p>
          <a:p>
            <a:r>
              <a:rPr lang="ru-RU" dirty="0" smtClean="0"/>
              <a:t>Спецодежда работников, инструктаж, ежедневный осмотр</a:t>
            </a:r>
          </a:p>
          <a:p>
            <a:r>
              <a:rPr lang="ru-RU" dirty="0" smtClean="0"/>
              <a:t>Полный набор технологического оборудования, склады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65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\IMG_24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315" y="123908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ФОТО\IMG_2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5585" y="1234276"/>
            <a:ext cx="4647922" cy="34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8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9" y="204788"/>
            <a:ext cx="4301678" cy="333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4915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8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04856" cy="1800200"/>
          </a:xfrm>
        </p:spPr>
        <p:txBody>
          <a:bodyPr/>
          <a:lstStyle/>
          <a:p>
            <a:pPr algn="ctr"/>
            <a:r>
              <a:rPr lang="ru-RU" dirty="0" smtClean="0"/>
              <a:t>Ваши дети – под нашей защитой!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937398" cy="398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07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Цель: способствовать сохранению жизни и здоровья воспитанников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370984" cy="335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06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3417560"/>
          </a:xfrm>
        </p:spPr>
        <p:txBody>
          <a:bodyPr>
            <a:normAutofit fontScale="85000" lnSpcReduction="10000"/>
          </a:bodyPr>
          <a:lstStyle/>
          <a:p>
            <a:r>
              <a:rPr lang="ru-RU" sz="4300" dirty="0" smtClean="0"/>
              <a:t>Направления работы:</a:t>
            </a:r>
          </a:p>
          <a:p>
            <a:r>
              <a:rPr lang="ru-RU" sz="3200" dirty="0" smtClean="0"/>
              <a:t>- </a:t>
            </a:r>
            <a:r>
              <a:rPr lang="ru-RU" sz="3200" dirty="0" smtClean="0">
                <a:solidFill>
                  <a:srgbClr val="C00000"/>
                </a:solidFill>
              </a:rPr>
              <a:t>пожарная безопасность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 антитеррористическая безопасность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санитарная безопасность</a:t>
            </a:r>
          </a:p>
          <a:p>
            <a:r>
              <a:rPr lang="ru-RU" sz="3200" dirty="0" smtClean="0">
                <a:solidFill>
                  <a:schemeClr val="accent6"/>
                </a:solidFill>
              </a:rPr>
              <a:t>- Охрана труда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- Информационная безопасность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08648"/>
            <a:ext cx="2769096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44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Пожарная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776864" cy="45365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Пожарная сигнализация</a:t>
            </a:r>
          </a:p>
          <a:p>
            <a:r>
              <a:rPr lang="ru-RU" dirty="0" smtClean="0"/>
              <a:t>Сигнал на пульт – автоматический</a:t>
            </a:r>
          </a:p>
          <a:p>
            <a:r>
              <a:rPr lang="ru-RU" dirty="0" smtClean="0"/>
              <a:t>Проверка исправности – ежемесячно</a:t>
            </a:r>
          </a:p>
          <a:p>
            <a:r>
              <a:rPr lang="ru-RU" dirty="0" smtClean="0"/>
              <a:t>Обеспеченность огнетушителями</a:t>
            </a:r>
          </a:p>
          <a:p>
            <a:r>
              <a:rPr lang="ru-RU" dirty="0" smtClean="0"/>
              <a:t>Рукавами для тушения пожара</a:t>
            </a:r>
          </a:p>
          <a:p>
            <a:r>
              <a:rPr lang="ru-RU" dirty="0" smtClean="0"/>
              <a:t>Пожарный гидрант, планы эвакуации</a:t>
            </a:r>
          </a:p>
          <a:p>
            <a:r>
              <a:rPr lang="ru-RU" dirty="0" smtClean="0"/>
              <a:t>Лестницы для эвакуации </a:t>
            </a:r>
          </a:p>
          <a:p>
            <a:r>
              <a:rPr lang="ru-RU" dirty="0" smtClean="0"/>
              <a:t>Кнопки сигнала</a:t>
            </a:r>
          </a:p>
          <a:p>
            <a:r>
              <a:rPr lang="ru-RU" dirty="0" smtClean="0"/>
              <a:t>Обучение персонала (руководители, педагоги, остальные)</a:t>
            </a:r>
          </a:p>
          <a:p>
            <a:r>
              <a:rPr lang="ru-RU" dirty="0" smtClean="0"/>
              <a:t>Инструктаж персонала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7"/>
            <a:ext cx="2218134" cy="260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69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\IMG_24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5910" y="1284732"/>
            <a:ext cx="5452260" cy="44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24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\IMG_24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0978" y="871151"/>
            <a:ext cx="5864346" cy="43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9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ТО\IMG_24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27902" y="823148"/>
            <a:ext cx="5887539" cy="44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1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\IMG_24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8157" y="1158414"/>
            <a:ext cx="5705863" cy="46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7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1198776"/>
          </a:xfrm>
        </p:spPr>
        <p:txBody>
          <a:bodyPr/>
          <a:lstStyle/>
          <a:p>
            <a:pPr algn="l"/>
            <a:r>
              <a:rPr lang="ru-RU" dirty="0" smtClean="0"/>
              <a:t>Пожарная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348880"/>
            <a:ext cx="6400800" cy="3888432"/>
          </a:xfrm>
        </p:spPr>
        <p:txBody>
          <a:bodyPr/>
          <a:lstStyle/>
          <a:p>
            <a:r>
              <a:rPr lang="ru-RU" dirty="0" smtClean="0"/>
              <a:t>Уголки в группах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Плановые эвакуации</a:t>
            </a:r>
          </a:p>
          <a:p>
            <a:r>
              <a:rPr lang="ru-RU" dirty="0" smtClean="0"/>
              <a:t>Беседы с детьми</a:t>
            </a:r>
          </a:p>
          <a:p>
            <a:r>
              <a:rPr lang="ru-RU" dirty="0" smtClean="0"/>
              <a:t>Чтение литературы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98206" cy="259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5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237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Муниципальное бюджетное дошкольное образовательное учреждение  «Детский сад № 282»  Комплексная безопасность в детском саду  № 282  Подготовил:  заведующий МБДОУ № 282  Санникова Ирина Васильевна</vt:lpstr>
      <vt:lpstr>Слайд 2</vt:lpstr>
      <vt:lpstr>Слайд 3</vt:lpstr>
      <vt:lpstr>Пожарная безопасность</vt:lpstr>
      <vt:lpstr>Слайд 5</vt:lpstr>
      <vt:lpstr>Слайд 6</vt:lpstr>
      <vt:lpstr>Слайд 7</vt:lpstr>
      <vt:lpstr>Слайд 8</vt:lpstr>
      <vt:lpstr>Пожарная безопасность</vt:lpstr>
      <vt:lpstr>Слайд 10</vt:lpstr>
      <vt:lpstr>Антитеррористическая безопасность</vt:lpstr>
      <vt:lpstr>Санитарная безопасность</vt:lpstr>
      <vt:lpstr>Слайд 13</vt:lpstr>
      <vt:lpstr>Организация питания</vt:lpstr>
      <vt:lpstr>Слайд 15</vt:lpstr>
      <vt:lpstr>Слайд 16</vt:lpstr>
      <vt:lpstr>Ваши дети – под нашей защитой!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безопасность в детском саду № 282</dc:title>
  <dc:creator>admin</dc:creator>
  <cp:lastModifiedBy>w7</cp:lastModifiedBy>
  <cp:revision>8</cp:revision>
  <dcterms:created xsi:type="dcterms:W3CDTF">2019-03-13T09:15:14Z</dcterms:created>
  <dcterms:modified xsi:type="dcterms:W3CDTF">2020-09-25T08:44:42Z</dcterms:modified>
</cp:coreProperties>
</file>